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2" r:id="rId2"/>
  </p:sldMasterIdLst>
  <p:notesMasterIdLst>
    <p:notesMasterId r:id="rId16"/>
  </p:notesMasterIdLst>
  <p:sldIdLst>
    <p:sldId id="350" r:id="rId3"/>
    <p:sldId id="351" r:id="rId4"/>
    <p:sldId id="360" r:id="rId5"/>
    <p:sldId id="361" r:id="rId6"/>
    <p:sldId id="352" r:id="rId7"/>
    <p:sldId id="362" r:id="rId8"/>
    <p:sldId id="357" r:id="rId9"/>
    <p:sldId id="363" r:id="rId10"/>
    <p:sldId id="353" r:id="rId11"/>
    <p:sldId id="364" r:id="rId12"/>
    <p:sldId id="359" r:id="rId13"/>
    <p:sldId id="356" r:id="rId14"/>
    <p:sldId id="3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584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CA4B-7C36-40B9-BAB3-4D5315555135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D1D6-113A-4C2D-9DD7-2DDE7FEBF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05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7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29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40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5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14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917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20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800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001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25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271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883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174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59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5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86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36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32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3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51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8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237F194-B743-7E41-9FC9-762429394F1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21/8/19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79AF947-B11A-C440-B896-DEE3C450DAD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96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i="1" dirty="0" smtClean="0">
                <a:solidFill>
                  <a:srgbClr val="FFFFFF"/>
                </a:solidFill>
                <a:latin typeface="Arial"/>
                <a:cs typeface="Arial"/>
              </a:rPr>
              <a:t>NIGHT &amp; DAY</a:t>
            </a:r>
            <a:endParaRPr lang="en-US" sz="7200" b="1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FFFF"/>
                </a:solidFill>
                <a:latin typeface="Arial"/>
                <a:cs typeface="Arial"/>
              </a:rPr>
              <a:t>Chris Jaensch</a:t>
            </a:r>
            <a:endParaRPr lang="en-US" sz="4000" b="1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11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 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     Ooh Ooh Ooh     Ooh Ooh Ooh Ooh</a:t>
            </a: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2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do,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who we are,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where we’re going,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doesn’t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how far,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think,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say,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is with us every night and day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0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do, </a:t>
            </a:r>
            <a:endParaRPr lang="en-AU" b="1" dirty="0" smtClean="0">
              <a:solidFill>
                <a:schemeClr val="bg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who we are,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where we’re going, </a:t>
            </a:r>
            <a:endParaRPr lang="en-AU" b="1" dirty="0" smtClean="0">
              <a:solidFill>
                <a:schemeClr val="bg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doesn’t </a:t>
            </a: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how far,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think, </a:t>
            </a:r>
            <a:endParaRPr lang="en-AU" b="1" dirty="0" smtClean="0">
              <a:solidFill>
                <a:schemeClr val="bg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say,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is with us every night and </a:t>
            </a: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day,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is with us every night and </a:t>
            </a: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day,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is with us every night and </a:t>
            </a:r>
            <a:r>
              <a:rPr lang="en-A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day.</a:t>
            </a:r>
            <a:endParaRPr lang="en-AU" b="1" dirty="0">
              <a:solidFill>
                <a:schemeClr val="bg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4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 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     Ooh Ooh Ooh     Ooh Ooh Ooh Ooh</a:t>
            </a: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0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 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     Ooh Ooh Ooh     Ooh Ooh Ooh Ooh</a:t>
            </a: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9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do,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who we are,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where we’re going,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doesn’t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how far,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think,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say,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is with us every night and day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7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 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     Ooh Ooh Ooh     Ooh Ooh Ooh Ooh</a:t>
            </a: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5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184"/>
            <a:ext cx="8229600" cy="56059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AU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UP DOWN LEFT RIGHT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With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in your life </a:t>
            </a:r>
            <a:r>
              <a:rPr lang="en-AU" sz="35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things‘ll</a:t>
            </a: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be alright.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UP DOWN RIGHT LEFT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Just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talk to him and he’ll do the rest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LEFT RIGHT UP DOWN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If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you hang on tight he won’t let you down.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LEFT RIGHT DOWN UP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’ love for you will never ever stop.</a:t>
            </a:r>
          </a:p>
          <a:p>
            <a:endParaRPr lang="en-US" sz="35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 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     Ooh Ooh Ooh     Ooh Ooh Ooh Ooh</a:t>
            </a: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do,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who we are,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where we’re going,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doesn’t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how far,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think, </a:t>
            </a: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no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matter what we say,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is with us every night and day</a:t>
            </a: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5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 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Ooh </a:t>
            </a:r>
            <a:r>
              <a:rPr lang="en-AU" b="1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Ooh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          Ooh Ooh Ooh     Ooh Ooh Ooh Ooh</a:t>
            </a: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6" y="520184"/>
            <a:ext cx="8975693" cy="56059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AU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UP DOWN LEFT RIGHT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If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you’re lost in the dark he’ll turn on the light.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UP DOWN RIGHT LEFT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Give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a chance and he’ll bring out your best.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LEFT RIGHT UP DOWN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Put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on a smile, throw away that frown.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LEFT RIGHT DOWN UP</a:t>
            </a:r>
          </a:p>
          <a:p>
            <a:pPr marL="0" indent="0">
              <a:buNone/>
            </a:pPr>
            <a:r>
              <a:rPr lang="en-AU" sz="35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Jesus </a:t>
            </a:r>
            <a:r>
              <a:rPr lang="en-AU" sz="35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will help you get back on the top.</a:t>
            </a:r>
          </a:p>
          <a:p>
            <a:pPr marL="0" indent="0">
              <a:buNone/>
            </a:pPr>
            <a:r>
              <a:rPr lang="en-AU" sz="3500" b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337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409</Words>
  <Application>Microsoft Macintosh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5_Office Theme</vt:lpstr>
      <vt:lpstr>NIGHT &amp;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 Jaensch</cp:lastModifiedBy>
  <cp:revision>37</cp:revision>
  <dcterms:created xsi:type="dcterms:W3CDTF">2016-03-02T02:12:40Z</dcterms:created>
  <dcterms:modified xsi:type="dcterms:W3CDTF">2019-08-21T03:03:02Z</dcterms:modified>
</cp:coreProperties>
</file>